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1E3F"/>
    <a:srgbClr val="12171F"/>
    <a:srgbClr val="142209"/>
    <a:srgbClr val="4C051E"/>
    <a:srgbClr val="320039"/>
    <a:srgbClr val="4A4136"/>
    <a:srgbClr val="5C532C"/>
    <a:srgbClr val="662648"/>
    <a:srgbClr val="7A2554"/>
    <a:srgbClr val="56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difício&#10;&#10;Descrição gerada automaticamente">
            <a:extLst>
              <a:ext uri="{FF2B5EF4-FFF2-40B4-BE49-F238E27FC236}">
                <a16:creationId xmlns:a16="http://schemas.microsoft.com/office/drawing/2014/main" id="{4C1320CD-5FE0-4F5D-81CD-46F722070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405594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CCB8907-BE3E-4F93-9890-A45575F50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89083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F041A8-0DB7-4E16-BFE7-E58E1E428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B1E3F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215827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ANDAR E VIVER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407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ANDAR E VIVER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EA015D3-59A2-4F3F-B35D-7E83EF4A90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Eu sou de Jesus, aleluia! </a:t>
            </a:r>
          </a:p>
          <a:p>
            <a:r>
              <a:rPr lang="pt-BR" dirty="0"/>
              <a:t>De Cristo Jesus, meu Senhor! </a:t>
            </a:r>
          </a:p>
          <a:p>
            <a:r>
              <a:rPr lang="pt-BR" dirty="0"/>
              <a:t>Não quero falhar, </a:t>
            </a:r>
          </a:p>
          <a:p>
            <a:r>
              <a:rPr lang="pt-BR" dirty="0"/>
              <a:t>mas quero falar, </a:t>
            </a:r>
          </a:p>
          <a:p>
            <a:r>
              <a:rPr lang="pt-BR" dirty="0"/>
              <a:t>Andar e viver com Jesus!</a:t>
            </a:r>
          </a:p>
        </p:txBody>
      </p:sp>
    </p:spTree>
    <p:extLst>
      <p:ext uri="{BB962C8B-B14F-4D97-AF65-F5344CB8AC3E}">
        <p14:creationId xmlns:p14="http://schemas.microsoft.com/office/powerpoint/2010/main" val="3091336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ANDAR E VIVER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F40E220-2CE9-4CAA-8172-28C509B8E6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Mui triste eu andava, </a:t>
            </a:r>
          </a:p>
          <a:p>
            <a:r>
              <a:rPr lang="pt-BR" dirty="0"/>
              <a:t>sem Deus e sem paz, </a:t>
            </a:r>
          </a:p>
          <a:p>
            <a:r>
              <a:rPr lang="pt-BR" dirty="0"/>
              <a:t>Mas eu hoje tenho alegria eficaz, </a:t>
            </a:r>
          </a:p>
        </p:txBody>
      </p:sp>
    </p:spTree>
    <p:extLst>
      <p:ext uri="{BB962C8B-B14F-4D97-AF65-F5344CB8AC3E}">
        <p14:creationId xmlns:p14="http://schemas.microsoft.com/office/powerpoint/2010/main" val="637981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ANDAR E VIVER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6CC2919-B939-4F87-A412-84A6D7DFFE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 constantemente </a:t>
            </a:r>
          </a:p>
          <a:p>
            <a:r>
              <a:rPr lang="pt-BR" dirty="0"/>
              <a:t>bendigo a meu Rei, </a:t>
            </a:r>
          </a:p>
          <a:p>
            <a:r>
              <a:rPr lang="pt-BR" dirty="0"/>
              <a:t>E é claro o motivo, </a:t>
            </a:r>
          </a:p>
          <a:p>
            <a:r>
              <a:rPr lang="pt-BR" dirty="0"/>
              <a:t>pois sou de Jesus! </a:t>
            </a:r>
          </a:p>
        </p:txBody>
      </p:sp>
    </p:spTree>
    <p:extLst>
      <p:ext uri="{BB962C8B-B14F-4D97-AF65-F5344CB8AC3E}">
        <p14:creationId xmlns:p14="http://schemas.microsoft.com/office/powerpoint/2010/main" val="2453804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ANDAR E VIVER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EA015D3-59A2-4F3F-B35D-7E83EF4A90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Eu sou de Jesus, aleluia! </a:t>
            </a:r>
          </a:p>
          <a:p>
            <a:r>
              <a:rPr lang="pt-BR" dirty="0"/>
              <a:t>De Cristo Jesus, meu Senhor! </a:t>
            </a:r>
          </a:p>
          <a:p>
            <a:r>
              <a:rPr lang="pt-BR" dirty="0"/>
              <a:t>Não quero falhar, </a:t>
            </a:r>
          </a:p>
          <a:p>
            <a:r>
              <a:rPr lang="pt-BR" dirty="0"/>
              <a:t>mas quero falar, </a:t>
            </a:r>
          </a:p>
          <a:p>
            <a:r>
              <a:rPr lang="pt-BR" dirty="0"/>
              <a:t>Andar e viver com Jesus!</a:t>
            </a:r>
          </a:p>
        </p:txBody>
      </p:sp>
    </p:spTree>
    <p:extLst>
      <p:ext uri="{BB962C8B-B14F-4D97-AF65-F5344CB8AC3E}">
        <p14:creationId xmlns:p14="http://schemas.microsoft.com/office/powerpoint/2010/main" val="3680427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ANDAR E VIVER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037A650-B2DF-42C1-B8B2-C3103421D1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Seguro vivia nas garras do mal; </a:t>
            </a:r>
          </a:p>
          <a:p>
            <a:r>
              <a:rPr lang="pt-BR" dirty="0"/>
              <a:t>O mundo atirou-me </a:t>
            </a:r>
          </a:p>
          <a:p>
            <a:r>
              <a:rPr lang="pt-BR" dirty="0"/>
              <a:t>no abismo fatal.</a:t>
            </a:r>
          </a:p>
        </p:txBody>
      </p:sp>
    </p:spTree>
    <p:extLst>
      <p:ext uri="{BB962C8B-B14F-4D97-AF65-F5344CB8AC3E}">
        <p14:creationId xmlns:p14="http://schemas.microsoft.com/office/powerpoint/2010/main" val="141731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ANDAR E VIVER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B156552-8091-4D65-A50E-E2A240BA8B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Agora, qual ave </a:t>
            </a:r>
          </a:p>
          <a:p>
            <a:r>
              <a:rPr lang="pt-BR" dirty="0"/>
              <a:t>voando nos céus, </a:t>
            </a:r>
          </a:p>
          <a:p>
            <a:r>
              <a:rPr lang="pt-BR" dirty="0"/>
              <a:t>’</a:t>
            </a:r>
            <a:r>
              <a:rPr lang="pt-BR" dirty="0" err="1"/>
              <a:t>Stou</a:t>
            </a:r>
            <a:r>
              <a:rPr lang="pt-BR" dirty="0"/>
              <a:t> livre e feliz, </a:t>
            </a:r>
          </a:p>
          <a:p>
            <a:r>
              <a:rPr lang="pt-BR" dirty="0"/>
              <a:t>pois já sou de Jesus! </a:t>
            </a:r>
          </a:p>
        </p:txBody>
      </p:sp>
    </p:spTree>
    <p:extLst>
      <p:ext uri="{BB962C8B-B14F-4D97-AF65-F5344CB8AC3E}">
        <p14:creationId xmlns:p14="http://schemas.microsoft.com/office/powerpoint/2010/main" val="3938430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ANDAR E VIVER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407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EA015D3-59A2-4F3F-B35D-7E83EF4A90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pt-BR" dirty="0"/>
              <a:t>Eu sou de Jesus, aleluia! </a:t>
            </a:r>
          </a:p>
          <a:p>
            <a:r>
              <a:rPr lang="pt-BR" dirty="0"/>
              <a:t>De Cristo Jesus, meu Senhor! </a:t>
            </a:r>
          </a:p>
          <a:p>
            <a:r>
              <a:rPr lang="pt-BR" dirty="0"/>
              <a:t>Não quero falhar, </a:t>
            </a:r>
          </a:p>
          <a:p>
            <a:r>
              <a:rPr lang="pt-BR" dirty="0"/>
              <a:t>mas quero falar, </a:t>
            </a:r>
          </a:p>
          <a:p>
            <a:r>
              <a:rPr lang="pt-BR" dirty="0"/>
              <a:t>Andar e viver com Jesus!</a:t>
            </a:r>
          </a:p>
        </p:txBody>
      </p:sp>
    </p:spTree>
    <p:extLst>
      <p:ext uri="{BB962C8B-B14F-4D97-AF65-F5344CB8AC3E}">
        <p14:creationId xmlns:p14="http://schemas.microsoft.com/office/powerpoint/2010/main" val="3578623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ANDAR E VIVER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3858FE-6D60-47B2-B59C-2A6C3BF743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 alma turbada, </a:t>
            </a:r>
          </a:p>
          <a:p>
            <a:r>
              <a:rPr lang="pt-BR" dirty="0"/>
              <a:t>por que lamentar? </a:t>
            </a:r>
          </a:p>
          <a:p>
            <a:r>
              <a:rPr lang="pt-BR" dirty="0"/>
              <a:t>Em Cristo tu achas </a:t>
            </a:r>
          </a:p>
          <a:p>
            <a:r>
              <a:rPr lang="pt-BR" dirty="0"/>
              <a:t>tesouros sem-par: </a:t>
            </a:r>
          </a:p>
        </p:txBody>
      </p:sp>
    </p:spTree>
    <p:extLst>
      <p:ext uri="{BB962C8B-B14F-4D97-AF65-F5344CB8AC3E}">
        <p14:creationId xmlns:p14="http://schemas.microsoft.com/office/powerpoint/2010/main" val="1973690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E2650-91D6-42A5-BAE8-D6F303AF8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ANDAR E VIVER COM JESUS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39ED54E-B935-4AF0-8767-0A1791561F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407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F85AB67-0540-4292-ABA4-56C4A99B66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Infinda alegria, </a:t>
            </a:r>
          </a:p>
          <a:p>
            <a:r>
              <a:rPr lang="pt-BR" dirty="0"/>
              <a:t>poder, salvação; </a:t>
            </a:r>
          </a:p>
          <a:p>
            <a:r>
              <a:rPr lang="pt-BR" dirty="0"/>
              <a:t>Ó, vem, vem a Cristo </a:t>
            </a:r>
          </a:p>
          <a:p>
            <a:r>
              <a:rPr lang="pt-BR" dirty="0"/>
              <a:t>sem hesitação!</a:t>
            </a:r>
          </a:p>
        </p:txBody>
      </p:sp>
    </p:spTree>
    <p:extLst>
      <p:ext uri="{BB962C8B-B14F-4D97-AF65-F5344CB8AC3E}">
        <p14:creationId xmlns:p14="http://schemas.microsoft.com/office/powerpoint/2010/main" val="1483086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184</Words>
  <Application>Microsoft Office PowerPoint</Application>
  <PresentationFormat>Apresentação na tela (16:9)</PresentationFormat>
  <Paragraphs>57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ANDAR E VIVER COM JESUS</vt:lpstr>
      <vt:lpstr>ANDAR E VIVER COM JESUS</vt:lpstr>
      <vt:lpstr>ANDAR E VIVER COM JESUS</vt:lpstr>
      <vt:lpstr>ANDAR E VIVER COM JESUS</vt:lpstr>
      <vt:lpstr>ANDAR E VIVER COM JESUS</vt:lpstr>
      <vt:lpstr>ANDAR E VIVER COM JESUS</vt:lpstr>
      <vt:lpstr>ANDAR E VIVER COM JESUS</vt:lpstr>
      <vt:lpstr>ANDAR E VIVER COM JESUS</vt:lpstr>
      <vt:lpstr>ANDAR E VIVER COM JESUS</vt:lpstr>
      <vt:lpstr>ANDAR E VIVER COM JESUS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18</cp:revision>
  <dcterms:created xsi:type="dcterms:W3CDTF">2019-03-12T19:19:25Z</dcterms:created>
  <dcterms:modified xsi:type="dcterms:W3CDTF">2019-06-12T22:57:34Z</dcterms:modified>
</cp:coreProperties>
</file>

<file path=docProps/thumbnail.jpeg>
</file>